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B22F"/>
    <a:srgbClr val="DA2A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216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A7989-5B36-41A4-A400-516F89D7855D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7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E0917-E6E8-41AF-B253-F98D73E7A7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214E9-0014-439C-88CE-BC963BEE9D99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AC489-751F-41B7-A81D-4CD90809D6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B8B86-9BF7-4247-A206-29191A95B612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7C2D9-C838-4867-BD93-A4E3648063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3CB2-362A-426E-A533-75F49C3ADB8E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AF9C-9410-48E0-960E-52746AED0A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DF4DF-D4E9-4833-872C-4CCE06F4F7DE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90A17-2842-494A-B14D-B24035FB5D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CAC6-47A3-487A-BEEC-87005C45435B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D8F81-E858-4327-9746-4B8C0D934F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853D-905E-41C0-8334-48895EEF821F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4ADD2-CE38-4514-A79A-1058834A3C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40A2-4ED1-430B-8F52-158599AED878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2F65A-23F9-4036-8122-4F31AB39B7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299C-35CD-40CC-BDB8-56E67E54EF1C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65526-7F58-4D4D-AF6E-71B08AB76E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44AB-3ACA-4ACF-A041-58FF54FB57C9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9D257-CE6A-436D-9AB8-CC79D6CEF1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E221E-BDA1-4ABA-A803-9A2AB5AC9282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2D333-EE78-42B4-9AE3-A6B3801CAB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2FCF24-F34C-4BE1-A3D4-1625BAD5F030}" type="datetimeFigureOut">
              <a:rPr lang="cs-CZ"/>
              <a:pPr>
                <a:defRPr/>
              </a:pPr>
              <a:t>23.3.2010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4FD7DB-04F9-41C6-AE45-4C5F6C6EA9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8" r:id="rId8"/>
    <p:sldLayoutId id="2147483690" r:id="rId9"/>
    <p:sldLayoutId id="2147483689" r:id="rId10"/>
    <p:sldLayoutId id="214748368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9C007F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68007F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damcova.helena@gmail.com" TargetMode="External"/><Relationship Id="rId2" Type="http://schemas.openxmlformats.org/officeDocument/2006/relationships/hyperlink" Target="mailto:michaela@polomcania.sk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damcova.helena@gmail.com" TargetMode="External"/><Relationship Id="rId2" Type="http://schemas.openxmlformats.org/officeDocument/2006/relationships/hyperlink" Target="http://www.psibrezno.webnode.s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9064" y="3000372"/>
            <a:ext cx="6480048" cy="263842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k-SK" smtClean="0"/>
              <a:t>„Podpora sociálnej inklúzie v okrese </a:t>
            </a:r>
            <a:r>
              <a:rPr lang="sk-SK" err="1" smtClean="0"/>
              <a:t>brezno</a:t>
            </a:r>
            <a:r>
              <a:rPr lang="sk-SK" smtClean="0"/>
              <a:t>“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50" y="1571625"/>
            <a:ext cx="7138988" cy="669925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sk-SK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Partnerstvo sociálnej inklúzie okresu Brezno</a:t>
            </a:r>
            <a:endParaRPr lang="cs-CZ" sz="28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7921625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sk-SK" sz="2400" b="1" dirty="0" smtClean="0"/>
              <a:t>A</a:t>
            </a:r>
            <a:r>
              <a:rPr lang="sk-SK" sz="2400" b="1" dirty="0" smtClean="0"/>
              <a:t>ktivita č.2</a:t>
            </a:r>
            <a:endParaRPr lang="sk-SK" sz="2400" b="1" dirty="0"/>
          </a:p>
          <a:p>
            <a:pPr algn="ctr"/>
            <a:endParaRPr lang="sk-SK" sz="2400" b="1" dirty="0"/>
          </a:p>
          <a:p>
            <a:pPr algn="ctr"/>
            <a:r>
              <a:rPr lang="sk-SK" sz="4000" b="1" dirty="0" smtClean="0">
                <a:solidFill>
                  <a:srgbClr val="DA2A43"/>
                </a:solidFill>
              </a:rPr>
              <a:t>Koordinačný a informačný systém</a:t>
            </a:r>
            <a:endParaRPr lang="sk-SK" sz="4000" b="1" dirty="0">
              <a:solidFill>
                <a:srgbClr val="DA2A43"/>
              </a:solidFill>
            </a:endParaRPr>
          </a:p>
          <a:p>
            <a:endParaRPr lang="sk-SK" b="1" dirty="0"/>
          </a:p>
          <a:p>
            <a:endParaRPr lang="sk-SK" b="1" dirty="0" smtClean="0"/>
          </a:p>
          <a:p>
            <a:endParaRPr lang="sk-SK" b="1" dirty="0"/>
          </a:p>
          <a:p>
            <a:r>
              <a:rPr lang="sk-SK" b="1" dirty="0"/>
              <a:t>	Odborný garant:</a:t>
            </a:r>
          </a:p>
          <a:p>
            <a:endParaRPr lang="sk-SK" b="1" dirty="0"/>
          </a:p>
          <a:p>
            <a:endParaRPr lang="sk-SK" b="1" dirty="0"/>
          </a:p>
          <a:p>
            <a:r>
              <a:rPr lang="sk-SK" b="1" dirty="0"/>
              <a:t>				</a:t>
            </a:r>
            <a:r>
              <a:rPr lang="sk-SK" sz="2400" b="1" dirty="0" smtClean="0"/>
              <a:t>Ing. Helena </a:t>
            </a:r>
            <a:r>
              <a:rPr lang="sk-SK" sz="2400" b="1" dirty="0" err="1" smtClean="0"/>
              <a:t>Adamcová</a:t>
            </a:r>
            <a:endParaRPr lang="sk-SK" sz="2400" dirty="0">
              <a:hlinkClick r:id="rId2"/>
            </a:endParaRPr>
          </a:p>
          <a:p>
            <a:r>
              <a:rPr lang="sk-SK" dirty="0">
                <a:hlinkClick r:id="rId2"/>
              </a:rPr>
              <a:t>				</a:t>
            </a:r>
            <a:r>
              <a:rPr lang="sk-SK" dirty="0" err="1" smtClean="0">
                <a:hlinkClick r:id="rId3"/>
              </a:rPr>
              <a:t>adamcova.helena@gmail.com</a:t>
            </a:r>
            <a:r>
              <a:rPr lang="sk-SK" dirty="0" smtClean="0"/>
              <a:t> </a:t>
            </a:r>
            <a:endParaRPr lang="sk-SK" dirty="0"/>
          </a:p>
          <a:p>
            <a:r>
              <a:rPr lang="sk-SK" dirty="0"/>
              <a:t>				</a:t>
            </a:r>
            <a:r>
              <a:rPr lang="sk-SK" dirty="0" smtClean="0"/>
              <a:t>0902 890 458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8258204" cy="50006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Koordinačný a informačný systém</a:t>
            </a:r>
            <a:endParaRPr lang="sk-SK" sz="1600" b="1" dirty="0" smtClean="0">
              <a:solidFill>
                <a:srgbClr val="DA2A43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sk-SK" b="1" dirty="0" smtClean="0"/>
              <a:t>Ciele:</a:t>
            </a:r>
            <a:endParaRPr lang="sk-SK" dirty="0" smtClean="0"/>
          </a:p>
          <a:p>
            <a:r>
              <a:rPr lang="sk-SK" sz="28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Skvalitnenie koordinácie a sieťovanie subjektov pôsobiacich v oblasti sociálnych služieb a zamestnanosti</a:t>
            </a:r>
            <a:r>
              <a:rPr lang="sk-SK" sz="28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k-SK" sz="10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endParaRPr lang="cs-CZ" sz="10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sk-SK" sz="28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Zlepšenie informovanosti cieľových skupín a subjektov poskytujúcich </a:t>
            </a:r>
            <a:r>
              <a:rPr lang="sk-SK" sz="28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služby</a:t>
            </a:r>
          </a:p>
          <a:p>
            <a:pPr>
              <a:buNone/>
            </a:pPr>
            <a:endParaRPr lang="cs-CZ" sz="10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sk-SK" sz="28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Zlepšiť mieru poznania subjektov a ich aktivít zameraných na riešenie sociálnych problémov a nezamestnanosti a ich vzájomnej spolupráce</a:t>
            </a:r>
            <a:endParaRPr lang="cs-CZ" sz="28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8115328" cy="5183187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</a:t>
            </a:r>
            <a:r>
              <a:rPr lang="sk-SK" sz="1600" b="1" dirty="0" smtClean="0">
                <a:solidFill>
                  <a:srgbClr val="DA2A43"/>
                </a:solidFill>
              </a:rPr>
              <a:t>systém</a:t>
            </a:r>
          </a:p>
          <a:p>
            <a:pPr>
              <a:buNone/>
            </a:pPr>
            <a:endParaRPr lang="sk-SK" sz="1400" b="1" dirty="0" smtClean="0">
              <a:solidFill>
                <a:srgbClr val="DA2A43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sk-SK" sz="2600" b="1" dirty="0" smtClean="0"/>
              <a:t>Dôvody </a:t>
            </a:r>
            <a:r>
              <a:rPr lang="sk-SK" sz="2600" b="1" dirty="0" smtClean="0"/>
              <a:t>realizácie aktivity:</a:t>
            </a:r>
            <a:endParaRPr lang="sk-SK" sz="2600" dirty="0" smtClean="0"/>
          </a:p>
          <a:p>
            <a:pPr>
              <a:lnSpc>
                <a:spcPct val="80000"/>
              </a:lnSpc>
            </a:pP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Pri tvorbe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Stratégie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rozvoja sociálnych služieb v okrese vyvstala potreba subjektov vedieť navzájom o svojej činnosti, ponúkaných službách, potrebách, kapacitách a podobne, aby bolo možné viac a efektívnejšie spolupracovať a poskytovať tak spoločne viac kvalitnejších služieb verejnosti. </a:t>
            </a:r>
            <a:endParaRPr lang="sk-SK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k-SK" sz="10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Vytvorením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systému na základe potrieb a možností budúcich členov/užívateľov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siete predchádzame živelnosti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, neúplnosti informácií a </a:t>
            </a:r>
            <a:r>
              <a:rPr lang="sk-SK" sz="2200" dirty="0" err="1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nespolupráci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sk-SK" sz="10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Po spustení systému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je potrebné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koordinovať fungovanie siete, napomáhať vzájomnej výmene informácií, kontaktovaniu sa a 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spolupráci nielen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členov siete, ale aj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verejnosti a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informovať o možnostiach a službách v regióne </a:t>
            </a:r>
            <a:endParaRPr lang="sk-SK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sk-SK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8075613" cy="5183187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</a:t>
            </a:r>
            <a:r>
              <a:rPr lang="sk-SK" sz="1600" b="1" dirty="0" smtClean="0">
                <a:solidFill>
                  <a:srgbClr val="DA2A43"/>
                </a:solidFill>
              </a:rPr>
              <a:t>systém</a:t>
            </a:r>
          </a:p>
          <a:p>
            <a:pPr>
              <a:buNone/>
            </a:pPr>
            <a:endParaRPr lang="sk-SK" sz="1600" b="1" dirty="0" smtClean="0">
              <a:solidFill>
                <a:srgbClr val="DA2A43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sk-SK" b="1" dirty="0" smtClean="0"/>
              <a:t>Výsledky:</a:t>
            </a:r>
            <a:endParaRPr lang="sk-SK" dirty="0" smtClean="0"/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Funkčné koordinačné, informačné a poradenské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centrum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Vytvorený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systém vzájomnej komunikácie a koordinácie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Aktuálna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web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stránka projektu a PSI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Vydaný </a:t>
            </a:r>
            <a:r>
              <a:rPr lang="sk-SK" sz="2200" dirty="0" err="1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Infobulletin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6 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x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500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ks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Pravidelný informačný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emailový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servis a emailová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konferencia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Monitorovanie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 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implementácie </a:t>
            </a:r>
            <a:r>
              <a:rPr lang="sk-SK" sz="2200" dirty="0" err="1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komunitných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plánov.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Monitorovanie implementácie stratégie; správy - 2x.</a:t>
            </a:r>
          </a:p>
          <a:p>
            <a:pPr lvl="0"/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Vypracovaný Akčný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plán na roky </a:t>
            </a:r>
            <a:r>
              <a:rPr lang="sk-SK" sz="2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2011-2013</a:t>
            </a:r>
            <a:endParaRPr lang="cs-CZ" sz="22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8147050" cy="5256212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systém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sk-SK" sz="800" b="1" dirty="0" smtClean="0">
              <a:solidFill>
                <a:srgbClr val="DA2A43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sk-SK" sz="2400" b="1" dirty="0" smtClean="0">
                <a:solidFill>
                  <a:srgbClr val="28B22F"/>
                </a:solidFill>
              </a:rPr>
              <a:t>Ako na to (kroky aktivity):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sk-SK" sz="800" b="1" dirty="0" smtClean="0">
              <a:solidFill>
                <a:srgbClr val="28B22F"/>
              </a:solidFill>
            </a:endParaRPr>
          </a:p>
          <a:p>
            <a:pPr marL="36000" indent="0">
              <a:lnSpc>
                <a:spcPct val="80000"/>
              </a:lnSpc>
              <a:buNone/>
            </a:pPr>
            <a:r>
              <a:rPr lang="sk-SK" sz="2600" b="1" dirty="0" smtClean="0"/>
              <a:t>Vytvorenie </a:t>
            </a:r>
            <a:r>
              <a:rPr lang="sk-SK" sz="2600" b="1" dirty="0" smtClean="0"/>
              <a:t>systému </a:t>
            </a:r>
            <a:r>
              <a:rPr lang="sk-SK" sz="2600" b="1" dirty="0" smtClean="0"/>
              <a:t>koordinácie a sieťovania subjektov a ich činností</a:t>
            </a:r>
            <a:endParaRPr lang="cs-CZ" sz="2600" b="1" dirty="0" smtClean="0"/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kontaktovanie potenciálnych členov siete (mail, telefón, návšteva)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diskusné stretnutie budúcich členov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siete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o potrebách, spôsoboch spolupráce, o funkcii siete, prípadne </a:t>
            </a:r>
            <a:endParaRPr lang="sk-SK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pravidlách príprava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produktu podľa potrieb budúcich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užívateľov siete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spustenie systému – koordinácia, správca siete bude pomáhať kontaktovať sa, vyhľadávať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informácie, partnerov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..., udržiavať spojenia, 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monitorovanie a vyhodnotenie systému </a:t>
            </a:r>
            <a:r>
              <a:rPr lang="sk-SK" sz="20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koordináci</a:t>
            </a:r>
            <a:endParaRPr lang="sk-SK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sk-SK" sz="2400" b="1" i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marec – jún 2010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sk-SK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002588" cy="5256213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</a:t>
            </a:r>
            <a:r>
              <a:rPr lang="sk-SK" sz="1600" b="1" dirty="0" smtClean="0">
                <a:solidFill>
                  <a:srgbClr val="DA2A43"/>
                </a:solidFill>
              </a:rPr>
              <a:t>systém</a:t>
            </a:r>
            <a:endParaRPr lang="sk-SK" sz="800" b="1" dirty="0" smtClean="0">
              <a:solidFill>
                <a:srgbClr val="DA2A43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sk-SK" sz="2400" b="1" dirty="0" smtClean="0">
                <a:solidFill>
                  <a:srgbClr val="28B22F"/>
                </a:solidFill>
              </a:rPr>
              <a:t>Ako na to (kroky aktivity):</a:t>
            </a:r>
          </a:p>
          <a:p>
            <a:pPr>
              <a:buFont typeface="Wingdings 2" pitchFamily="18" charset="2"/>
              <a:buNone/>
            </a:pPr>
            <a:endParaRPr lang="sk-SK" sz="800" dirty="0" smtClean="0"/>
          </a:p>
          <a:p>
            <a:pPr>
              <a:lnSpc>
                <a:spcPct val="80000"/>
              </a:lnSpc>
              <a:buNone/>
            </a:pPr>
            <a:r>
              <a:rPr lang="sk-SK" sz="2600" b="1" dirty="0" smtClean="0"/>
              <a:t>Zriadenie a prevádzka </a:t>
            </a:r>
            <a:r>
              <a:rPr lang="sk-SK" sz="2600" b="1" dirty="0" smtClean="0"/>
              <a:t>centra 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(február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– apríl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2010)</a:t>
            </a:r>
            <a:endParaRPr lang="sk-SK" sz="2600" b="1" dirty="0" smtClean="0"/>
          </a:p>
          <a:p>
            <a:pPr>
              <a:lnSpc>
                <a:spcPct val="80000"/>
              </a:lnSpc>
              <a:buNone/>
            </a:pPr>
            <a:endParaRPr lang="sk-SK" sz="900" b="1" dirty="0" smtClean="0"/>
          </a:p>
          <a:p>
            <a:pPr>
              <a:lnSpc>
                <a:spcPct val="80000"/>
              </a:lnSpc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personálne zabezpečenie</a:t>
            </a:r>
          </a:p>
          <a:p>
            <a:pPr>
              <a:lnSpc>
                <a:spcPct val="80000"/>
              </a:lnSpc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technické a materiálne zabezpečenie centra</a:t>
            </a:r>
          </a:p>
          <a:p>
            <a:pPr>
              <a:lnSpc>
                <a:spcPct val="80000"/>
              </a:lnSpc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medializácia a propagácia centra</a:t>
            </a:r>
          </a:p>
          <a:p>
            <a:pPr>
              <a:lnSpc>
                <a:spcPct val="80000"/>
              </a:lnSpc>
              <a:buNone/>
            </a:pPr>
            <a:endParaRPr lang="sk-SK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sk-SK" sz="2600" b="1" dirty="0" smtClean="0"/>
              <a:t>Informačný servis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(marec 2010 – november 2011)</a:t>
            </a:r>
            <a:endParaRPr lang="cs-CZ" sz="2000" b="1" dirty="0" smtClean="0"/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doplnenie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kontaktnej emailovej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databázy a chod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emailovej konferencie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zber a distribúcia informácií prostredníctvom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emailu a web stránky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spracovanie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štvrťročného informačného bulletinu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poskytovanie osobných informačných a poradenských služieb </a:t>
            </a:r>
          </a:p>
          <a:p>
            <a:pPr lvl="0">
              <a:buNone/>
            </a:pP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k-SK" sz="24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k-SK" sz="24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002588" cy="5256213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systém</a:t>
            </a:r>
          </a:p>
          <a:p>
            <a:pPr>
              <a:buFont typeface="Wingdings 2" pitchFamily="18" charset="2"/>
              <a:buNone/>
            </a:pPr>
            <a:endParaRPr lang="sk-SK" sz="800" b="1" dirty="0" smtClean="0">
              <a:solidFill>
                <a:srgbClr val="DA2A43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sk-SK" sz="2400" b="1" dirty="0" smtClean="0">
                <a:solidFill>
                  <a:srgbClr val="28B22F"/>
                </a:solidFill>
              </a:rPr>
              <a:t>Ako na to (kroky aktivity):</a:t>
            </a:r>
          </a:p>
          <a:p>
            <a:pPr>
              <a:buFont typeface="Wingdings 2" pitchFamily="18" charset="2"/>
              <a:buNone/>
            </a:pPr>
            <a:endParaRPr lang="sk-SK" sz="800" dirty="0" smtClean="0"/>
          </a:p>
          <a:p>
            <a:pPr marL="36000" indent="0">
              <a:buNone/>
            </a:pPr>
            <a:r>
              <a:rPr lang="sk-SK" sz="2600" b="1" dirty="0" smtClean="0"/>
              <a:t>Monitorovanie implementácie Sociálnej stratégie </a:t>
            </a:r>
            <a:r>
              <a:rPr lang="sk-SK" sz="2600" b="1" dirty="0" smtClean="0"/>
              <a:t>okresu a </a:t>
            </a:r>
            <a:r>
              <a:rPr lang="sk-SK" sz="2600" b="1" dirty="0" err="1" smtClean="0"/>
              <a:t>komunitných</a:t>
            </a:r>
            <a:r>
              <a:rPr lang="sk-SK" sz="2600" b="1" dirty="0" smtClean="0"/>
              <a:t> plánov</a:t>
            </a:r>
            <a:endParaRPr lang="cs-CZ" sz="2600" b="1" dirty="0" smtClean="0"/>
          </a:p>
          <a:p>
            <a:pPr>
              <a:lnSpc>
                <a:spcPct val="80000"/>
              </a:lnSpc>
              <a:buNone/>
            </a:pPr>
            <a:endParaRPr lang="sk-SK" sz="900" b="1" dirty="0" smtClean="0"/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získavanie informácií od jednotlivých subjektov o realizácií aktivít z akčných plánov stratégie,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vyhodnotenie realizácie Akčného plánu 2008-2010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sledovanie a vyhodnotenie procesu implementácia a aktuálnosti Stratégie sociálneho rozvoja okresu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- monitorovacie správy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spracovanie Akčného plánu na roky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2011-2013</a:t>
            </a:r>
          </a:p>
          <a:p>
            <a:pPr lvl="0"/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monitorovanie </a:t>
            </a:r>
            <a:r>
              <a:rPr lang="sk-SK" sz="20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komunitných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plánov</a:t>
            </a: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informovanie 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verejnosti</a:t>
            </a:r>
          </a:p>
          <a:p>
            <a:pPr algn="ctr">
              <a:lnSpc>
                <a:spcPct val="80000"/>
              </a:lnSpc>
              <a:buNone/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august 2010 – október 2011</a:t>
            </a:r>
          </a:p>
          <a:p>
            <a:pPr>
              <a:lnSpc>
                <a:spcPct val="80000"/>
              </a:lnSpc>
              <a:buNone/>
            </a:pPr>
            <a:endParaRPr lang="cs-CZ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k-SK" sz="24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k-SK" sz="24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8147050" cy="5183187"/>
          </a:xfrm>
        </p:spPr>
        <p:txBody>
          <a:bodyPr/>
          <a:lstStyle/>
          <a:p>
            <a:pPr>
              <a:buNone/>
            </a:pPr>
            <a:r>
              <a:rPr lang="sk-SK" sz="1600" b="1" dirty="0" smtClean="0">
                <a:solidFill>
                  <a:srgbClr val="DA2A43"/>
                </a:solidFill>
              </a:rPr>
              <a:t>Aktivita </a:t>
            </a:r>
            <a:r>
              <a:rPr lang="sk-SK" sz="1600" b="1" dirty="0" smtClean="0">
                <a:solidFill>
                  <a:srgbClr val="DA2A43"/>
                </a:solidFill>
              </a:rPr>
              <a:t>č.2: </a:t>
            </a:r>
            <a:r>
              <a:rPr lang="sk-SK" sz="1600" b="1" dirty="0" smtClean="0">
                <a:solidFill>
                  <a:srgbClr val="DA2A43"/>
                </a:solidFill>
              </a:rPr>
              <a:t>Koordinačný a informačný systém</a:t>
            </a:r>
          </a:p>
          <a:p>
            <a:pPr>
              <a:buFont typeface="Wingdings 2" pitchFamily="18" charset="2"/>
              <a:buNone/>
            </a:pPr>
            <a:endParaRPr lang="sk-SK" sz="1200" b="1" dirty="0" smtClean="0"/>
          </a:p>
          <a:p>
            <a:pPr algn="ctr">
              <a:buFont typeface="Wingdings 2" pitchFamily="18" charset="2"/>
              <a:buNone/>
            </a:pPr>
            <a:r>
              <a:rPr lang="sk-SK" sz="2600" b="1" dirty="0" smtClean="0"/>
              <a:t>Ukončenie a vyhodnotenie aktivity č. </a:t>
            </a:r>
            <a:r>
              <a:rPr lang="sk-SK" sz="2600" b="1" dirty="0" smtClean="0"/>
              <a:t>2</a:t>
            </a:r>
            <a:endParaRPr lang="sk-SK" sz="2600" dirty="0" smtClean="0"/>
          </a:p>
          <a:p>
            <a:pPr algn="ctr">
              <a:buFont typeface="Wingdings 2" pitchFamily="18" charset="2"/>
              <a:buNone/>
            </a:pPr>
            <a:r>
              <a:rPr lang="sk-SK" sz="1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november 2011</a:t>
            </a:r>
            <a:endParaRPr lang="sk-SK" sz="18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sk-SK" sz="800" b="1" dirty="0" smtClean="0"/>
          </a:p>
          <a:p>
            <a:pPr>
              <a:buFont typeface="Wingdings 2" pitchFamily="18" charset="2"/>
              <a:buNone/>
            </a:pPr>
            <a:r>
              <a:rPr lang="sk-SK" sz="2600" b="1" dirty="0" smtClean="0"/>
              <a:t>Informácie </a:t>
            </a:r>
            <a:r>
              <a:rPr lang="sk-SK" sz="2600" b="1" dirty="0" smtClean="0"/>
              <a:t>získate:</a:t>
            </a:r>
            <a:endParaRPr lang="sk-SK" sz="2600" dirty="0" smtClean="0"/>
          </a:p>
          <a:p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V Koordinačnom, informačnom a poradenskom centre</a:t>
            </a:r>
          </a:p>
          <a:p>
            <a:pPr>
              <a:lnSpc>
                <a:spcPct val="80000"/>
              </a:lnSpc>
              <a:buNone/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	Utorok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:	  9.00 – 13.00</a:t>
            </a:r>
          </a:p>
          <a:p>
            <a:pPr>
              <a:lnSpc>
                <a:spcPct val="80000"/>
              </a:lnSpc>
              <a:buNone/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	Streda:	12.00 – 16.00</a:t>
            </a:r>
          </a:p>
          <a:p>
            <a:pPr>
              <a:lnSpc>
                <a:spcPct val="80000"/>
              </a:lnSpc>
              <a:buNone/>
            </a:pP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	Štvrtok:	  9,00 – 13,00</a:t>
            </a:r>
          </a:p>
          <a:p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na </a:t>
            </a:r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webových stránkach:	</a:t>
            </a:r>
            <a:r>
              <a:rPr lang="sk-SK" sz="2000" dirty="0" err="1" smtClean="0">
                <a:solidFill>
                  <a:schemeClr val="bg1">
                    <a:lumMod val="60000"/>
                    <a:lumOff val="40000"/>
                  </a:schemeClr>
                </a:solidFill>
                <a:hlinkClick r:id="rId2"/>
              </a:rPr>
              <a:t>www.psibrezno.webnode.sk</a:t>
            </a:r>
            <a:endParaRPr lang="sk-SK" sz="20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emailom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cez emailovú konferenciu</a:t>
            </a:r>
            <a:endParaRPr lang="sk-SK" sz="2000" b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u </a:t>
            </a:r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pracovníka centra</a:t>
            </a:r>
            <a:r>
              <a:rPr lang="sk-SK" sz="20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:</a:t>
            </a:r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	</a:t>
            </a:r>
            <a:r>
              <a:rPr lang="sk-SK" sz="20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Helena </a:t>
            </a:r>
            <a:r>
              <a:rPr lang="sk-SK" sz="2000" b="1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Adamcová</a:t>
            </a:r>
            <a:endParaRPr lang="sk-SK" sz="2000" b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sk-SK" sz="2000" b="1" dirty="0" smtClean="0"/>
              <a:t>				</a:t>
            </a:r>
            <a:r>
              <a:rPr lang="sk-SK" sz="2000" b="1" dirty="0" smtClean="0"/>
              <a:t>	</a:t>
            </a:r>
            <a:r>
              <a:rPr lang="sk-SK" sz="2000" dirty="0" err="1" smtClean="0">
                <a:hlinkClick r:id="rId3"/>
              </a:rPr>
              <a:t>adamcova.helena@gmail.com</a:t>
            </a:r>
            <a:r>
              <a:rPr lang="sk-SK" sz="2000" dirty="0" smtClean="0"/>
              <a:t> </a:t>
            </a:r>
          </a:p>
          <a:p>
            <a:pPr>
              <a:buNone/>
            </a:pPr>
            <a:r>
              <a:rPr lang="sk-SK" sz="2000" dirty="0" smtClean="0"/>
              <a:t>				</a:t>
            </a:r>
            <a:r>
              <a:rPr lang="sk-SK" sz="2000" dirty="0" smtClean="0"/>
              <a:t>	0902 </a:t>
            </a:r>
            <a:r>
              <a:rPr lang="sk-SK" sz="2000" dirty="0" smtClean="0"/>
              <a:t>890 458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Vlastní 5">
      <a:dk1>
        <a:srgbClr val="002676"/>
      </a:dk1>
      <a:lt1>
        <a:srgbClr val="002676"/>
      </a:lt1>
      <a:dk2>
        <a:srgbClr val="E0E0E0"/>
      </a:dk2>
      <a:lt2>
        <a:srgbClr val="FFFFCC"/>
      </a:lt2>
      <a:accent1>
        <a:srgbClr val="002D90"/>
      </a:accent1>
      <a:accent2>
        <a:srgbClr val="0192CD"/>
      </a:accent2>
      <a:accent3>
        <a:srgbClr val="9C007F"/>
      </a:accent3>
      <a:accent4>
        <a:srgbClr val="68007F"/>
      </a:accent4>
      <a:accent5>
        <a:srgbClr val="003376"/>
      </a:accent5>
      <a:accent6>
        <a:srgbClr val="002D69"/>
      </a:accent6>
      <a:hlink>
        <a:srgbClr val="17BBFD"/>
      </a:hlink>
      <a:folHlink>
        <a:srgbClr val="00B05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142</TotalTime>
  <Words>203</Words>
  <Application>Microsoft Office PowerPoint</Application>
  <PresentationFormat>Předvádění na obrazovce (4:3)</PresentationFormat>
  <Paragraphs>95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Technický</vt:lpstr>
      <vt:lpstr>„Podpora sociálnej inklúzie v okrese brezno“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sociálnej inklúzie v okrese brezno</dc:title>
  <dc:creator>PhDr. Igor Pašmík</dc:creator>
  <cp:lastModifiedBy>PhDr. Igor Pašmík</cp:lastModifiedBy>
  <cp:revision>8</cp:revision>
  <dcterms:created xsi:type="dcterms:W3CDTF">2010-03-21T06:38:12Z</dcterms:created>
  <dcterms:modified xsi:type="dcterms:W3CDTF">2010-03-23T08:01:42Z</dcterms:modified>
</cp:coreProperties>
</file>